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97866A-D60A-4CA7-A278-8710F9FA96C1}" v="35" dt="2022-08-18T22:17:00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6" y="16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ter, Daniel [USA]" userId="596f2c43-8068-4d06-9e6f-c8499ed2fead" providerId="ADAL" clId="{E397866A-D60A-4CA7-A278-8710F9FA96C1}"/>
    <pc:docChg chg="undo custSel addSld modSld sldOrd">
      <pc:chgData name="Carter, Daniel [USA]" userId="596f2c43-8068-4d06-9e6f-c8499ed2fead" providerId="ADAL" clId="{E397866A-D60A-4CA7-A278-8710F9FA96C1}" dt="2022-08-18T22:17:02.578" v="306" actId="962"/>
      <pc:docMkLst>
        <pc:docMk/>
      </pc:docMkLst>
      <pc:sldChg chg="modSp mod">
        <pc:chgData name="Carter, Daniel [USA]" userId="596f2c43-8068-4d06-9e6f-c8499ed2fead" providerId="ADAL" clId="{E397866A-D60A-4CA7-A278-8710F9FA96C1}" dt="2022-08-17T19:31:59.938" v="300" actId="20577"/>
        <pc:sldMkLst>
          <pc:docMk/>
          <pc:sldMk cId="0" sldId="256"/>
        </pc:sldMkLst>
        <pc:spChg chg="mod">
          <ac:chgData name="Carter, Daniel [USA]" userId="596f2c43-8068-4d06-9e6f-c8499ed2fead" providerId="ADAL" clId="{E397866A-D60A-4CA7-A278-8710F9FA96C1}" dt="2022-08-17T19:31:59.938" v="300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Carter, Daniel [USA]" userId="596f2c43-8068-4d06-9e6f-c8499ed2fead" providerId="ADAL" clId="{E397866A-D60A-4CA7-A278-8710F9FA96C1}" dt="2022-08-17T19:20:42.968" v="20" actId="20577"/>
          <ac:spMkLst>
            <pc:docMk/>
            <pc:sldMk cId="0" sldId="256"/>
            <ac:spMk id="93" creationId="{00000000-0000-0000-0000-000000000000}"/>
          </ac:spMkLst>
        </pc:spChg>
      </pc:sldChg>
      <pc:sldChg chg="modSp mod">
        <pc:chgData name="Carter, Daniel [USA]" userId="596f2c43-8068-4d06-9e6f-c8499ed2fead" providerId="ADAL" clId="{E397866A-D60A-4CA7-A278-8710F9FA96C1}" dt="2022-08-17T19:21:21.551" v="32" actId="20577"/>
        <pc:sldMkLst>
          <pc:docMk/>
          <pc:sldMk cId="0" sldId="257"/>
        </pc:sldMkLst>
        <pc:spChg chg="mod">
          <ac:chgData name="Carter, Daniel [USA]" userId="596f2c43-8068-4d06-9e6f-c8499ed2fead" providerId="ADAL" clId="{E397866A-D60A-4CA7-A278-8710F9FA96C1}" dt="2022-08-17T19:21:21.551" v="32" actId="20577"/>
          <ac:spMkLst>
            <pc:docMk/>
            <pc:sldMk cId="0" sldId="257"/>
            <ac:spMk id="100" creationId="{00000000-0000-0000-0000-000000000000}"/>
          </ac:spMkLst>
        </pc:spChg>
      </pc:sldChg>
      <pc:sldChg chg="ord">
        <pc:chgData name="Carter, Daniel [USA]" userId="596f2c43-8068-4d06-9e6f-c8499ed2fead" providerId="ADAL" clId="{E397866A-D60A-4CA7-A278-8710F9FA96C1}" dt="2022-08-17T19:22:33.152" v="38"/>
        <pc:sldMkLst>
          <pc:docMk/>
          <pc:sldMk cId="0" sldId="259"/>
        </pc:sldMkLst>
      </pc:sldChg>
      <pc:sldChg chg="addSp delSp modSp mod">
        <pc:chgData name="Carter, Daniel [USA]" userId="596f2c43-8068-4d06-9e6f-c8499ed2fead" providerId="ADAL" clId="{E397866A-D60A-4CA7-A278-8710F9FA96C1}" dt="2022-08-18T22:17:02.578" v="306" actId="962"/>
        <pc:sldMkLst>
          <pc:docMk/>
          <pc:sldMk cId="0" sldId="260"/>
        </pc:sldMkLst>
        <pc:picChg chg="del">
          <ac:chgData name="Carter, Daniel [USA]" userId="596f2c43-8068-4d06-9e6f-c8499ed2fead" providerId="ADAL" clId="{E397866A-D60A-4CA7-A278-8710F9FA96C1}" dt="2022-08-18T22:16:51.192" v="303" actId="478"/>
          <ac:picMkLst>
            <pc:docMk/>
            <pc:sldMk cId="0" sldId="260"/>
            <ac:picMk id="3" creationId="{A6ABA982-8364-47D4-A38A-9AEB842476C2}"/>
          </ac:picMkLst>
        </pc:picChg>
        <pc:picChg chg="add mod">
          <ac:chgData name="Carter, Daniel [USA]" userId="596f2c43-8068-4d06-9e6f-c8499ed2fead" providerId="ADAL" clId="{E397866A-D60A-4CA7-A278-8710F9FA96C1}" dt="2022-08-18T22:17:02.578" v="306" actId="962"/>
          <ac:picMkLst>
            <pc:docMk/>
            <pc:sldMk cId="0" sldId="260"/>
            <ac:picMk id="4" creationId="{80206EC9-7AE3-49CE-AF34-B3CE12B7D352}"/>
          </ac:picMkLst>
        </pc:picChg>
      </pc:sldChg>
      <pc:sldChg chg="addSp delSp modSp mod">
        <pc:chgData name="Carter, Daniel [USA]" userId="596f2c43-8068-4d06-9e6f-c8499ed2fead" providerId="ADAL" clId="{E397866A-D60A-4CA7-A278-8710F9FA96C1}" dt="2022-08-17T19:31:39.130" v="294" actId="12269"/>
        <pc:sldMkLst>
          <pc:docMk/>
          <pc:sldMk cId="0" sldId="261"/>
        </pc:sldMkLst>
        <pc:spChg chg="mod">
          <ac:chgData name="Carter, Daniel [USA]" userId="596f2c43-8068-4d06-9e6f-c8499ed2fead" providerId="ADAL" clId="{E397866A-D60A-4CA7-A278-8710F9FA96C1}" dt="2022-08-17T19:25:43.547" v="260" actId="20577"/>
          <ac:spMkLst>
            <pc:docMk/>
            <pc:sldMk cId="0" sldId="261"/>
            <ac:spMk id="150" creationId="{00000000-0000-0000-0000-000000000000}"/>
          </ac:spMkLst>
        </pc:spChg>
        <pc:spChg chg="del mod">
          <ac:chgData name="Carter, Daniel [USA]" userId="596f2c43-8068-4d06-9e6f-c8499ed2fead" providerId="ADAL" clId="{E397866A-D60A-4CA7-A278-8710F9FA96C1}" dt="2022-08-17T19:27:28.119" v="261" actId="12084"/>
          <ac:spMkLst>
            <pc:docMk/>
            <pc:sldMk cId="0" sldId="261"/>
            <ac:spMk id="151" creationId="{00000000-0000-0000-0000-000000000000}"/>
          </ac:spMkLst>
        </pc:spChg>
        <pc:graphicFrameChg chg="add mod">
          <ac:chgData name="Carter, Daniel [USA]" userId="596f2c43-8068-4d06-9e6f-c8499ed2fead" providerId="ADAL" clId="{E397866A-D60A-4CA7-A278-8710F9FA96C1}" dt="2022-08-17T19:31:39.130" v="294" actId="12269"/>
          <ac:graphicFrameMkLst>
            <pc:docMk/>
            <pc:sldMk cId="0" sldId="261"/>
            <ac:graphicFrameMk id="2" creationId="{8164C292-93A0-4EE9-95CC-709CF7EA63DF}"/>
          </ac:graphicFrameMkLst>
        </pc:graphicFrameChg>
      </pc:sldChg>
      <pc:sldChg chg="modSp new mod">
        <pc:chgData name="Carter, Daniel [USA]" userId="596f2c43-8068-4d06-9e6f-c8499ed2fead" providerId="ADAL" clId="{E397866A-D60A-4CA7-A278-8710F9FA96C1}" dt="2022-08-17T19:32:38.718" v="302" actId="20577"/>
        <pc:sldMkLst>
          <pc:docMk/>
          <pc:sldMk cId="1554802016" sldId="266"/>
        </pc:sldMkLst>
        <pc:spChg chg="mod">
          <ac:chgData name="Carter, Daniel [USA]" userId="596f2c43-8068-4d06-9e6f-c8499ed2fead" providerId="ADAL" clId="{E397866A-D60A-4CA7-A278-8710F9FA96C1}" dt="2022-08-17T19:32:38.718" v="302" actId="20577"/>
          <ac:spMkLst>
            <pc:docMk/>
            <pc:sldMk cId="1554802016" sldId="266"/>
            <ac:spMk id="2" creationId="{98D68F12-C54F-4DC0-BDC8-BFC42C4B11FD}"/>
          </ac:spMkLst>
        </pc:spChg>
        <pc:spChg chg="mod">
          <ac:chgData name="Carter, Daniel [USA]" userId="596f2c43-8068-4d06-9e6f-c8499ed2fead" providerId="ADAL" clId="{E397866A-D60A-4CA7-A278-8710F9FA96C1}" dt="2022-08-17T19:23:45.335" v="222" actId="20577"/>
          <ac:spMkLst>
            <pc:docMk/>
            <pc:sldMk cId="1554802016" sldId="266"/>
            <ac:spMk id="3" creationId="{F23657FA-1DDD-4357-9CCA-4C14C1008B32}"/>
          </ac:spMkLst>
        </pc:spChg>
        <pc:spChg chg="mod">
          <ac:chgData name="Carter, Daniel [USA]" userId="596f2c43-8068-4d06-9e6f-c8499ed2fead" providerId="ADAL" clId="{E397866A-D60A-4CA7-A278-8710F9FA96C1}" dt="2022-08-17T19:24:56.246" v="258" actId="20577"/>
          <ac:spMkLst>
            <pc:docMk/>
            <pc:sldMk cId="1554802016" sldId="266"/>
            <ac:spMk id="4" creationId="{B211A502-6806-410D-824A-54249A148A57}"/>
          </ac:spMkLst>
        </pc:spChg>
      </pc:sldChg>
    </pc:docChg>
  </pc:docChgLst>
  <pc:docChgLst>
    <pc:chgData name="Patel, Dave [USA]" userId="10597d79-860e-40de-85e6-71339f60cd01" providerId="ADAL" clId="{E431B3D3-3FE2-4CFD-8206-B8AF65C0A620}"/>
    <pc:docChg chg="custSel modSld">
      <pc:chgData name="Patel, Dave [USA]" userId="10597d79-860e-40de-85e6-71339f60cd01" providerId="ADAL" clId="{E431B3D3-3FE2-4CFD-8206-B8AF65C0A620}" dt="2022-08-19T15:04:04.403" v="9" actId="478"/>
      <pc:docMkLst>
        <pc:docMk/>
      </pc:docMkLst>
      <pc:sldChg chg="delSp mod">
        <pc:chgData name="Patel, Dave [USA]" userId="10597d79-860e-40de-85e6-71339f60cd01" providerId="ADAL" clId="{E431B3D3-3FE2-4CFD-8206-B8AF65C0A620}" dt="2022-08-19T15:03:38.677" v="1" actId="478"/>
        <pc:sldMkLst>
          <pc:docMk/>
          <pc:sldMk cId="0" sldId="256"/>
        </pc:sldMkLst>
        <pc:picChg chg="del">
          <ac:chgData name="Patel, Dave [USA]" userId="10597d79-860e-40de-85e6-71339f60cd01" providerId="ADAL" clId="{E431B3D3-3FE2-4CFD-8206-B8AF65C0A620}" dt="2022-08-19T15:03:38.677" v="1" actId="478"/>
          <ac:picMkLst>
            <pc:docMk/>
            <pc:sldMk cId="0" sldId="256"/>
            <ac:picMk id="94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41.464" v="2" actId="478"/>
        <pc:sldMkLst>
          <pc:docMk/>
          <pc:sldMk cId="0" sldId="257"/>
        </pc:sldMkLst>
        <pc:picChg chg="del">
          <ac:chgData name="Patel, Dave [USA]" userId="10597d79-860e-40de-85e6-71339f60cd01" providerId="ADAL" clId="{E431B3D3-3FE2-4CFD-8206-B8AF65C0A620}" dt="2022-08-19T15:03:41.464" v="2" actId="478"/>
          <ac:picMkLst>
            <pc:docMk/>
            <pc:sldMk cId="0" sldId="257"/>
            <ac:picMk id="103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44.329" v="3" actId="478"/>
        <pc:sldMkLst>
          <pc:docMk/>
          <pc:sldMk cId="0" sldId="258"/>
        </pc:sldMkLst>
        <pc:picChg chg="del">
          <ac:chgData name="Patel, Dave [USA]" userId="10597d79-860e-40de-85e6-71339f60cd01" providerId="ADAL" clId="{E431B3D3-3FE2-4CFD-8206-B8AF65C0A620}" dt="2022-08-19T15:03:44.329" v="3" actId="478"/>
          <ac:picMkLst>
            <pc:docMk/>
            <pc:sldMk cId="0" sldId="258"/>
            <ac:picMk id="122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47.138" v="4" actId="478"/>
        <pc:sldMkLst>
          <pc:docMk/>
          <pc:sldMk cId="0" sldId="259"/>
        </pc:sldMkLst>
        <pc:picChg chg="del">
          <ac:chgData name="Patel, Dave [USA]" userId="10597d79-860e-40de-85e6-71339f60cd01" providerId="ADAL" clId="{E431B3D3-3FE2-4CFD-8206-B8AF65C0A620}" dt="2022-08-19T15:03:47.138" v="4" actId="478"/>
          <ac:picMkLst>
            <pc:docMk/>
            <pc:sldMk cId="0" sldId="259"/>
            <ac:picMk id="132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35.525" v="0" actId="478"/>
        <pc:sldMkLst>
          <pc:docMk/>
          <pc:sldMk cId="0" sldId="260"/>
        </pc:sldMkLst>
        <pc:picChg chg="del">
          <ac:chgData name="Patel, Dave [USA]" userId="10597d79-860e-40de-85e6-71339f60cd01" providerId="ADAL" clId="{E431B3D3-3FE2-4CFD-8206-B8AF65C0A620}" dt="2022-08-19T15:03:35.525" v="0" actId="478"/>
          <ac:picMkLst>
            <pc:docMk/>
            <pc:sldMk cId="0" sldId="260"/>
            <ac:picMk id="142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50.696" v="5" actId="478"/>
        <pc:sldMkLst>
          <pc:docMk/>
          <pc:sldMk cId="0" sldId="261"/>
        </pc:sldMkLst>
        <pc:picChg chg="del">
          <ac:chgData name="Patel, Dave [USA]" userId="10597d79-860e-40de-85e6-71339f60cd01" providerId="ADAL" clId="{E431B3D3-3FE2-4CFD-8206-B8AF65C0A620}" dt="2022-08-19T15:03:50.696" v="5" actId="478"/>
          <ac:picMkLst>
            <pc:docMk/>
            <pc:sldMk cId="0" sldId="261"/>
            <ac:picMk id="153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54.651" v="6" actId="478"/>
        <pc:sldMkLst>
          <pc:docMk/>
          <pc:sldMk cId="0" sldId="262"/>
        </pc:sldMkLst>
        <pc:picChg chg="del">
          <ac:chgData name="Patel, Dave [USA]" userId="10597d79-860e-40de-85e6-71339f60cd01" providerId="ADAL" clId="{E431B3D3-3FE2-4CFD-8206-B8AF65C0A620}" dt="2022-08-19T15:03:54.651" v="6" actId="478"/>
          <ac:picMkLst>
            <pc:docMk/>
            <pc:sldMk cId="0" sldId="262"/>
            <ac:picMk id="163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57.944" v="7" actId="478"/>
        <pc:sldMkLst>
          <pc:docMk/>
          <pc:sldMk cId="0" sldId="263"/>
        </pc:sldMkLst>
        <pc:picChg chg="del">
          <ac:chgData name="Patel, Dave [USA]" userId="10597d79-860e-40de-85e6-71339f60cd01" providerId="ADAL" clId="{E431B3D3-3FE2-4CFD-8206-B8AF65C0A620}" dt="2022-08-19T15:03:57.944" v="7" actId="478"/>
          <ac:picMkLst>
            <pc:docMk/>
            <pc:sldMk cId="0" sldId="263"/>
            <ac:picMk id="173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4:01.692" v="8" actId="478"/>
        <pc:sldMkLst>
          <pc:docMk/>
          <pc:sldMk cId="0" sldId="264"/>
        </pc:sldMkLst>
        <pc:picChg chg="del">
          <ac:chgData name="Patel, Dave [USA]" userId="10597d79-860e-40de-85e6-71339f60cd01" providerId="ADAL" clId="{E431B3D3-3FE2-4CFD-8206-B8AF65C0A620}" dt="2022-08-19T15:04:01.692" v="8" actId="478"/>
          <ac:picMkLst>
            <pc:docMk/>
            <pc:sldMk cId="0" sldId="264"/>
            <ac:picMk id="183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4:04.403" v="9" actId="478"/>
        <pc:sldMkLst>
          <pc:docMk/>
          <pc:sldMk cId="0" sldId="265"/>
        </pc:sldMkLst>
        <pc:picChg chg="del">
          <ac:chgData name="Patel, Dave [USA]" userId="10597d79-860e-40de-85e6-71339f60cd01" providerId="ADAL" clId="{E431B3D3-3FE2-4CFD-8206-B8AF65C0A620}" dt="2022-08-19T15:04:04.403" v="9" actId="478"/>
          <ac:picMkLst>
            <pc:docMk/>
            <pc:sldMk cId="0" sldId="265"/>
            <ac:picMk id="192" creationId="{00000000-0000-0000-0000-000000000000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2A18B1-6351-4E21-982D-F3EAA1B2F740}" type="doc">
      <dgm:prSet loTypeId="urn:microsoft.com/office/officeart/2009/3/layout/IncreasingArrowsProcess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56E551-5DDE-499F-854F-C1AC356F9BC0}">
      <dgm:prSet/>
      <dgm:spPr/>
      <dgm:t>
        <a:bodyPr/>
        <a:lstStyle/>
        <a:p>
          <a:r>
            <a:rPr lang="en-US" b="0" i="0" dirty="0"/>
            <a:t>Azure Pipelines</a:t>
          </a:r>
          <a:endParaRPr lang="en-US" dirty="0"/>
        </a:p>
      </dgm:t>
    </dgm:pt>
    <dgm:pt modelId="{9212BBCD-8A78-47E6-98AA-EC4F78508E07}" type="parTrans" cxnId="{90DB80D1-B1F4-444A-96D1-21DB63B0D632}">
      <dgm:prSet/>
      <dgm:spPr/>
      <dgm:t>
        <a:bodyPr/>
        <a:lstStyle/>
        <a:p>
          <a:endParaRPr lang="en-US"/>
        </a:p>
      </dgm:t>
    </dgm:pt>
    <dgm:pt modelId="{8599A03D-CCEB-4C07-B5D4-4B342D6E0E18}" type="sibTrans" cxnId="{90DB80D1-B1F4-444A-96D1-21DB63B0D632}">
      <dgm:prSet/>
      <dgm:spPr/>
      <dgm:t>
        <a:bodyPr/>
        <a:lstStyle/>
        <a:p>
          <a:endParaRPr lang="en-US"/>
        </a:p>
      </dgm:t>
    </dgm:pt>
    <dgm:pt modelId="{14F86503-E79E-4989-A03A-3EFCE0206634}">
      <dgm:prSet/>
      <dgm:spPr/>
      <dgm:t>
        <a:bodyPr/>
        <a:lstStyle/>
        <a:p>
          <a:r>
            <a:rPr lang="en-US" b="0" i="0" dirty="0"/>
            <a:t>Azure SQL Server/Database</a:t>
          </a:r>
          <a:endParaRPr lang="en-US" dirty="0"/>
        </a:p>
      </dgm:t>
    </dgm:pt>
    <dgm:pt modelId="{88E6B186-3A60-4546-9319-9F8F5FC437E5}" type="parTrans" cxnId="{BA243016-226B-4959-ADF0-CF17A4047C89}">
      <dgm:prSet/>
      <dgm:spPr/>
      <dgm:t>
        <a:bodyPr/>
        <a:lstStyle/>
        <a:p>
          <a:endParaRPr lang="en-US"/>
        </a:p>
      </dgm:t>
    </dgm:pt>
    <dgm:pt modelId="{794AD9E9-909A-446B-A695-D0392800D0BE}" type="sibTrans" cxnId="{BA243016-226B-4959-ADF0-CF17A4047C89}">
      <dgm:prSet/>
      <dgm:spPr/>
      <dgm:t>
        <a:bodyPr/>
        <a:lstStyle/>
        <a:p>
          <a:endParaRPr lang="en-US"/>
        </a:p>
      </dgm:t>
    </dgm:pt>
    <dgm:pt modelId="{24B93FD3-D84C-4E9D-8E3A-1377C439DFB9}">
      <dgm:prSet/>
      <dgm:spPr/>
      <dgm:t>
        <a:bodyPr/>
        <a:lstStyle/>
        <a:p>
          <a:r>
            <a:rPr lang="en-US" b="0" i="0" dirty="0"/>
            <a:t>Python</a:t>
          </a:r>
          <a:endParaRPr lang="en-US" dirty="0"/>
        </a:p>
      </dgm:t>
    </dgm:pt>
    <dgm:pt modelId="{4E33E733-6133-4120-A348-EAE89E9BAB1A}" type="parTrans" cxnId="{48CAFF4C-266F-4D6E-B1BC-CCBD90DDF755}">
      <dgm:prSet/>
      <dgm:spPr/>
      <dgm:t>
        <a:bodyPr/>
        <a:lstStyle/>
        <a:p>
          <a:endParaRPr lang="en-US"/>
        </a:p>
      </dgm:t>
    </dgm:pt>
    <dgm:pt modelId="{E637FB0E-8C1A-4A58-BE2C-70200958A510}" type="sibTrans" cxnId="{48CAFF4C-266F-4D6E-B1BC-CCBD90DDF755}">
      <dgm:prSet/>
      <dgm:spPr/>
      <dgm:t>
        <a:bodyPr/>
        <a:lstStyle/>
        <a:p>
          <a:endParaRPr lang="en-US"/>
        </a:p>
      </dgm:t>
    </dgm:pt>
    <dgm:pt modelId="{39DE4E3A-918F-4C0D-87B3-A364A781F998}">
      <dgm:prSet/>
      <dgm:spPr/>
      <dgm:t>
        <a:bodyPr/>
        <a:lstStyle/>
        <a:p>
          <a:r>
            <a:rPr lang="en-US" b="0" i="0" dirty="0"/>
            <a:t>Flask/HTML/CSS/JavaScript</a:t>
          </a:r>
          <a:endParaRPr lang="en-US" dirty="0"/>
        </a:p>
      </dgm:t>
    </dgm:pt>
    <dgm:pt modelId="{0457E96B-2689-4C90-BB9B-72229F07D451}" type="parTrans" cxnId="{98F0FECC-6872-4911-A6D0-616AEBD59948}">
      <dgm:prSet/>
      <dgm:spPr/>
      <dgm:t>
        <a:bodyPr/>
        <a:lstStyle/>
        <a:p>
          <a:endParaRPr lang="en-US"/>
        </a:p>
      </dgm:t>
    </dgm:pt>
    <dgm:pt modelId="{FA472CFE-7902-411C-972B-0CB9DA56F442}" type="sibTrans" cxnId="{98F0FECC-6872-4911-A6D0-616AEBD59948}">
      <dgm:prSet/>
      <dgm:spPr/>
      <dgm:t>
        <a:bodyPr/>
        <a:lstStyle/>
        <a:p>
          <a:endParaRPr lang="en-US"/>
        </a:p>
      </dgm:t>
    </dgm:pt>
    <dgm:pt modelId="{08135A9A-C1E1-4EFC-A266-0785ADC8A545}">
      <dgm:prSet/>
      <dgm:spPr/>
      <dgm:t>
        <a:bodyPr/>
        <a:lstStyle/>
        <a:p>
          <a:r>
            <a:rPr lang="en-US" b="0" i="0"/>
            <a:t>Azure Web Hosting</a:t>
          </a:r>
          <a:endParaRPr lang="en-US" dirty="0"/>
        </a:p>
      </dgm:t>
    </dgm:pt>
    <dgm:pt modelId="{EA2B9835-1656-4A4C-9567-5E04FE4B3FBF}" type="parTrans" cxnId="{8A807B42-C6A1-4A7F-BA2D-B1D1E03911F2}">
      <dgm:prSet/>
      <dgm:spPr/>
      <dgm:t>
        <a:bodyPr/>
        <a:lstStyle/>
        <a:p>
          <a:endParaRPr lang="en-US"/>
        </a:p>
      </dgm:t>
    </dgm:pt>
    <dgm:pt modelId="{B776CD52-057D-4DFB-B13A-43E3C6386E1F}" type="sibTrans" cxnId="{8A807B42-C6A1-4A7F-BA2D-B1D1E03911F2}">
      <dgm:prSet/>
      <dgm:spPr/>
      <dgm:t>
        <a:bodyPr/>
        <a:lstStyle/>
        <a:p>
          <a:endParaRPr lang="en-US"/>
        </a:p>
      </dgm:t>
    </dgm:pt>
    <dgm:pt modelId="{1AC56705-7E4B-4F26-BC25-62AAFE357705}" type="pres">
      <dgm:prSet presAssocID="{2E2A18B1-6351-4E21-982D-F3EAA1B2F740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BDF93DD8-EF92-4FE6-B301-590FF097519D}" type="pres">
      <dgm:prSet presAssocID="{3F56E551-5DDE-499F-854F-C1AC356F9BC0}" presName="parentText1" presStyleLbl="node1" presStyleIdx="0" presStyleCnt="5">
        <dgm:presLayoutVars>
          <dgm:chMax/>
          <dgm:chPref val="3"/>
          <dgm:bulletEnabled val="1"/>
        </dgm:presLayoutVars>
      </dgm:prSet>
      <dgm:spPr/>
    </dgm:pt>
    <dgm:pt modelId="{D218C444-7DDC-412A-BA54-88E409BBCB3D}" type="pres">
      <dgm:prSet presAssocID="{14F86503-E79E-4989-A03A-3EFCE0206634}" presName="parentText2" presStyleLbl="node1" presStyleIdx="1" presStyleCnt="5">
        <dgm:presLayoutVars>
          <dgm:chMax/>
          <dgm:chPref val="3"/>
          <dgm:bulletEnabled val="1"/>
        </dgm:presLayoutVars>
      </dgm:prSet>
      <dgm:spPr/>
    </dgm:pt>
    <dgm:pt modelId="{642610DE-B0CE-4E6F-B235-3F3668F9886D}" type="pres">
      <dgm:prSet presAssocID="{24B93FD3-D84C-4E9D-8E3A-1377C439DFB9}" presName="parentText3" presStyleLbl="node1" presStyleIdx="2" presStyleCnt="5">
        <dgm:presLayoutVars>
          <dgm:chMax/>
          <dgm:chPref val="3"/>
          <dgm:bulletEnabled val="1"/>
        </dgm:presLayoutVars>
      </dgm:prSet>
      <dgm:spPr/>
    </dgm:pt>
    <dgm:pt modelId="{7263A291-BCC2-46A4-8B3B-D05BA99463A6}" type="pres">
      <dgm:prSet presAssocID="{39DE4E3A-918F-4C0D-87B3-A364A781F998}" presName="parentText4" presStyleLbl="node1" presStyleIdx="3" presStyleCnt="5">
        <dgm:presLayoutVars>
          <dgm:chMax/>
          <dgm:chPref val="3"/>
          <dgm:bulletEnabled val="1"/>
        </dgm:presLayoutVars>
      </dgm:prSet>
      <dgm:spPr/>
    </dgm:pt>
    <dgm:pt modelId="{27D3AE21-76D2-44DE-B963-96AB408B8D1A}" type="pres">
      <dgm:prSet presAssocID="{08135A9A-C1E1-4EFC-A266-0785ADC8A545}" presName="parentText5" presStyleLbl="node1" presStyleIdx="4" presStyleCnt="5">
        <dgm:presLayoutVars>
          <dgm:chMax/>
          <dgm:chPref val="3"/>
          <dgm:bulletEnabled val="1"/>
        </dgm:presLayoutVars>
      </dgm:prSet>
      <dgm:spPr/>
    </dgm:pt>
  </dgm:ptLst>
  <dgm:cxnLst>
    <dgm:cxn modelId="{BA243016-226B-4959-ADF0-CF17A4047C89}" srcId="{2E2A18B1-6351-4E21-982D-F3EAA1B2F740}" destId="{14F86503-E79E-4989-A03A-3EFCE0206634}" srcOrd="1" destOrd="0" parTransId="{88E6B186-3A60-4546-9319-9F8F5FC437E5}" sibTransId="{794AD9E9-909A-446B-A695-D0392800D0BE}"/>
    <dgm:cxn modelId="{8A807B42-C6A1-4A7F-BA2D-B1D1E03911F2}" srcId="{2E2A18B1-6351-4E21-982D-F3EAA1B2F740}" destId="{08135A9A-C1E1-4EFC-A266-0785ADC8A545}" srcOrd="4" destOrd="0" parTransId="{EA2B9835-1656-4A4C-9567-5E04FE4B3FBF}" sibTransId="{B776CD52-057D-4DFB-B13A-43E3C6386E1F}"/>
    <dgm:cxn modelId="{48CAFF4C-266F-4D6E-B1BC-CCBD90DDF755}" srcId="{2E2A18B1-6351-4E21-982D-F3EAA1B2F740}" destId="{24B93FD3-D84C-4E9D-8E3A-1377C439DFB9}" srcOrd="2" destOrd="0" parTransId="{4E33E733-6133-4120-A348-EAE89E9BAB1A}" sibTransId="{E637FB0E-8C1A-4A58-BE2C-70200958A510}"/>
    <dgm:cxn modelId="{374F6F59-09B4-422D-8931-4203F7E1AC44}" type="presOf" srcId="{08135A9A-C1E1-4EFC-A266-0785ADC8A545}" destId="{27D3AE21-76D2-44DE-B963-96AB408B8D1A}" srcOrd="0" destOrd="0" presId="urn:microsoft.com/office/officeart/2009/3/layout/IncreasingArrowsProcess"/>
    <dgm:cxn modelId="{6D041D95-2CC4-408B-BC88-F5D84F1F3217}" type="presOf" srcId="{2E2A18B1-6351-4E21-982D-F3EAA1B2F740}" destId="{1AC56705-7E4B-4F26-BC25-62AAFE357705}" srcOrd="0" destOrd="0" presId="urn:microsoft.com/office/officeart/2009/3/layout/IncreasingArrowsProcess"/>
    <dgm:cxn modelId="{C42962B9-7B57-4630-A804-A1FAF6C30A33}" type="presOf" srcId="{39DE4E3A-918F-4C0D-87B3-A364A781F998}" destId="{7263A291-BCC2-46A4-8B3B-D05BA99463A6}" srcOrd="0" destOrd="0" presId="urn:microsoft.com/office/officeart/2009/3/layout/IncreasingArrowsProcess"/>
    <dgm:cxn modelId="{98F0FECC-6872-4911-A6D0-616AEBD59948}" srcId="{2E2A18B1-6351-4E21-982D-F3EAA1B2F740}" destId="{39DE4E3A-918F-4C0D-87B3-A364A781F998}" srcOrd="3" destOrd="0" parTransId="{0457E96B-2689-4C90-BB9B-72229F07D451}" sibTransId="{FA472CFE-7902-411C-972B-0CB9DA56F442}"/>
    <dgm:cxn modelId="{90DB80D1-B1F4-444A-96D1-21DB63B0D632}" srcId="{2E2A18B1-6351-4E21-982D-F3EAA1B2F740}" destId="{3F56E551-5DDE-499F-854F-C1AC356F9BC0}" srcOrd="0" destOrd="0" parTransId="{9212BBCD-8A78-47E6-98AA-EC4F78508E07}" sibTransId="{8599A03D-CCEB-4C07-B5D4-4B342D6E0E18}"/>
    <dgm:cxn modelId="{376A49EF-48A5-45AE-8A9A-87AB0E6A8A9F}" type="presOf" srcId="{14F86503-E79E-4989-A03A-3EFCE0206634}" destId="{D218C444-7DDC-412A-BA54-88E409BBCB3D}" srcOrd="0" destOrd="0" presId="urn:microsoft.com/office/officeart/2009/3/layout/IncreasingArrowsProcess"/>
    <dgm:cxn modelId="{AB63E3F2-8FB7-410B-8971-B6F98BD0ADDF}" type="presOf" srcId="{24B93FD3-D84C-4E9D-8E3A-1377C439DFB9}" destId="{642610DE-B0CE-4E6F-B235-3F3668F9886D}" srcOrd="0" destOrd="0" presId="urn:microsoft.com/office/officeart/2009/3/layout/IncreasingArrowsProcess"/>
    <dgm:cxn modelId="{51CFFEF6-D39E-45CB-8E1C-58424898BAFB}" type="presOf" srcId="{3F56E551-5DDE-499F-854F-C1AC356F9BC0}" destId="{BDF93DD8-EF92-4FE6-B301-590FF097519D}" srcOrd="0" destOrd="0" presId="urn:microsoft.com/office/officeart/2009/3/layout/IncreasingArrowsProcess"/>
    <dgm:cxn modelId="{A37F9205-5480-4BA1-8BB9-CDB554D239DA}" type="presParOf" srcId="{1AC56705-7E4B-4F26-BC25-62AAFE357705}" destId="{BDF93DD8-EF92-4FE6-B301-590FF097519D}" srcOrd="0" destOrd="0" presId="urn:microsoft.com/office/officeart/2009/3/layout/IncreasingArrowsProcess"/>
    <dgm:cxn modelId="{BEC76857-DFA6-41BD-9D94-CE377F68567E}" type="presParOf" srcId="{1AC56705-7E4B-4F26-BC25-62AAFE357705}" destId="{D218C444-7DDC-412A-BA54-88E409BBCB3D}" srcOrd="1" destOrd="0" presId="urn:microsoft.com/office/officeart/2009/3/layout/IncreasingArrowsProcess"/>
    <dgm:cxn modelId="{6C8C6713-BD56-42D4-B1CD-4F5AD270DCFD}" type="presParOf" srcId="{1AC56705-7E4B-4F26-BC25-62AAFE357705}" destId="{642610DE-B0CE-4E6F-B235-3F3668F9886D}" srcOrd="2" destOrd="0" presId="urn:microsoft.com/office/officeart/2009/3/layout/IncreasingArrowsProcess"/>
    <dgm:cxn modelId="{880993D9-752B-4A77-A8BB-94365825665E}" type="presParOf" srcId="{1AC56705-7E4B-4F26-BC25-62AAFE357705}" destId="{7263A291-BCC2-46A4-8B3B-D05BA99463A6}" srcOrd="3" destOrd="0" presId="urn:microsoft.com/office/officeart/2009/3/layout/IncreasingArrowsProcess"/>
    <dgm:cxn modelId="{E539149F-9727-467D-A21A-6A07DC757D76}" type="presParOf" srcId="{1AC56705-7E4B-4F26-BC25-62AAFE357705}" destId="{27D3AE21-76D2-44DE-B963-96AB408B8D1A}" srcOrd="4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E0D8A7-92B1-4C15-BFEF-6715428216F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8EA5CE-F043-4B86-BA28-065FCCEBAB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Issues</a:t>
          </a:r>
        </a:p>
      </dgm:t>
    </dgm:pt>
    <dgm:pt modelId="{568E6F0C-7536-45B0-B6B4-CE95C6F51800}" type="parTrans" cxnId="{0BD834A1-B029-4388-ADD0-9B7A0F003B66}">
      <dgm:prSet/>
      <dgm:spPr/>
      <dgm:t>
        <a:bodyPr/>
        <a:lstStyle/>
        <a:p>
          <a:endParaRPr lang="en-US"/>
        </a:p>
      </dgm:t>
    </dgm:pt>
    <dgm:pt modelId="{08148A23-6265-427D-A9DC-112A5B499683}" type="sibTrans" cxnId="{0BD834A1-B029-4388-ADD0-9B7A0F003B66}">
      <dgm:prSet/>
      <dgm:spPr/>
      <dgm:t>
        <a:bodyPr/>
        <a:lstStyle/>
        <a:p>
          <a:endParaRPr lang="en-US"/>
        </a:p>
      </dgm:t>
    </dgm:pt>
    <dgm:pt modelId="{90B22003-716F-4D3F-8BC1-ABB04231373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Challenges</a:t>
          </a:r>
        </a:p>
      </dgm:t>
    </dgm:pt>
    <dgm:pt modelId="{1352A1AF-7466-48EA-9C7C-CFCC56D47037}" type="parTrans" cxnId="{D05C8DC9-2015-4B60-9B88-DB5254AD6A63}">
      <dgm:prSet/>
      <dgm:spPr/>
      <dgm:t>
        <a:bodyPr/>
        <a:lstStyle/>
        <a:p>
          <a:endParaRPr lang="en-US"/>
        </a:p>
      </dgm:t>
    </dgm:pt>
    <dgm:pt modelId="{EB798769-938C-4C99-9D77-3B38E165B0A4}" type="sibTrans" cxnId="{D05C8DC9-2015-4B60-9B88-DB5254AD6A63}">
      <dgm:prSet/>
      <dgm:spPr/>
      <dgm:t>
        <a:bodyPr/>
        <a:lstStyle/>
        <a:p>
          <a:endParaRPr lang="en-US"/>
        </a:p>
      </dgm:t>
    </dgm:pt>
    <dgm:pt modelId="{4FB1EF49-3011-4227-9A04-BF3AE7D74FD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Learning</a:t>
          </a:r>
        </a:p>
      </dgm:t>
    </dgm:pt>
    <dgm:pt modelId="{62E83D5D-0DCA-458B-BBB2-05E9096300D9}" type="parTrans" cxnId="{EA716195-DA96-4EBE-BFF9-6E78E1A6D2DD}">
      <dgm:prSet/>
      <dgm:spPr/>
      <dgm:t>
        <a:bodyPr/>
        <a:lstStyle/>
        <a:p>
          <a:endParaRPr lang="en-US"/>
        </a:p>
      </dgm:t>
    </dgm:pt>
    <dgm:pt modelId="{9977CA2A-5881-4A2C-9ABE-E82F3F2A3F82}" type="sibTrans" cxnId="{EA716195-DA96-4EBE-BFF9-6E78E1A6D2DD}">
      <dgm:prSet/>
      <dgm:spPr/>
      <dgm:t>
        <a:bodyPr/>
        <a:lstStyle/>
        <a:p>
          <a:endParaRPr lang="en-US"/>
        </a:p>
      </dgm:t>
    </dgm:pt>
    <dgm:pt modelId="{317EB381-A365-45F4-8E71-1E446A609C1D}" type="pres">
      <dgm:prSet presAssocID="{53E0D8A7-92B1-4C15-BFEF-6715428216FB}" presName="root" presStyleCnt="0">
        <dgm:presLayoutVars>
          <dgm:dir/>
          <dgm:resizeHandles val="exact"/>
        </dgm:presLayoutVars>
      </dgm:prSet>
      <dgm:spPr/>
    </dgm:pt>
    <dgm:pt modelId="{F2E186A7-9CF1-4E16-8321-35F9CEF2C419}" type="pres">
      <dgm:prSet presAssocID="{388EA5CE-F043-4B86-BA28-065FCCEBABE9}" presName="compNode" presStyleCnt="0"/>
      <dgm:spPr/>
    </dgm:pt>
    <dgm:pt modelId="{6D0CA138-2B82-4B40-BC6E-262A8B52B507}" type="pres">
      <dgm:prSet presAssocID="{388EA5CE-F043-4B86-BA28-065FCCEBABE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A6E2A573-06F6-459B-BEE8-45E6AA194C26}" type="pres">
      <dgm:prSet presAssocID="{388EA5CE-F043-4B86-BA28-065FCCEBABE9}" presName="spaceRect" presStyleCnt="0"/>
      <dgm:spPr/>
    </dgm:pt>
    <dgm:pt modelId="{5B5AEAC5-3713-4385-AE55-68D99B90613F}" type="pres">
      <dgm:prSet presAssocID="{388EA5CE-F043-4B86-BA28-065FCCEBABE9}" presName="textRect" presStyleLbl="revTx" presStyleIdx="0" presStyleCnt="3">
        <dgm:presLayoutVars>
          <dgm:chMax val="1"/>
          <dgm:chPref val="1"/>
        </dgm:presLayoutVars>
      </dgm:prSet>
      <dgm:spPr/>
    </dgm:pt>
    <dgm:pt modelId="{795552FA-690D-4267-B5E6-EA0303F9ADD8}" type="pres">
      <dgm:prSet presAssocID="{08148A23-6265-427D-A9DC-112A5B499683}" presName="sibTrans" presStyleCnt="0"/>
      <dgm:spPr/>
    </dgm:pt>
    <dgm:pt modelId="{F27AEF82-7F0B-486A-B859-12C6D3432EDD}" type="pres">
      <dgm:prSet presAssocID="{90B22003-716F-4D3F-8BC1-ABB042313739}" presName="compNode" presStyleCnt="0"/>
      <dgm:spPr/>
    </dgm:pt>
    <dgm:pt modelId="{911713E5-23DF-435D-A61C-95BE24E3C987}" type="pres">
      <dgm:prSet presAssocID="{90B22003-716F-4D3F-8BC1-ABB04231373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B46D2F98-D442-4B02-A695-D0FB1283417B}" type="pres">
      <dgm:prSet presAssocID="{90B22003-716F-4D3F-8BC1-ABB042313739}" presName="spaceRect" presStyleCnt="0"/>
      <dgm:spPr/>
    </dgm:pt>
    <dgm:pt modelId="{DDE3B458-E5B2-4321-A3A9-00602D5A382D}" type="pres">
      <dgm:prSet presAssocID="{90B22003-716F-4D3F-8BC1-ABB042313739}" presName="textRect" presStyleLbl="revTx" presStyleIdx="1" presStyleCnt="3">
        <dgm:presLayoutVars>
          <dgm:chMax val="1"/>
          <dgm:chPref val="1"/>
        </dgm:presLayoutVars>
      </dgm:prSet>
      <dgm:spPr/>
    </dgm:pt>
    <dgm:pt modelId="{136467F1-A170-4CE3-8D3E-582D1A50A6DE}" type="pres">
      <dgm:prSet presAssocID="{EB798769-938C-4C99-9D77-3B38E165B0A4}" presName="sibTrans" presStyleCnt="0"/>
      <dgm:spPr/>
    </dgm:pt>
    <dgm:pt modelId="{37152F3B-3E0E-4276-BBFC-A2847905A883}" type="pres">
      <dgm:prSet presAssocID="{4FB1EF49-3011-4227-9A04-BF3AE7D74FD3}" presName="compNode" presStyleCnt="0"/>
      <dgm:spPr/>
    </dgm:pt>
    <dgm:pt modelId="{304E7037-28D7-4B50-BEB2-62FA3CA7EE57}" type="pres">
      <dgm:prSet presAssocID="{4FB1EF49-3011-4227-9A04-BF3AE7D74FD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695564EF-0DEF-4A7E-B1C8-B13DAF2B8C24}" type="pres">
      <dgm:prSet presAssocID="{4FB1EF49-3011-4227-9A04-BF3AE7D74FD3}" presName="spaceRect" presStyleCnt="0"/>
      <dgm:spPr/>
    </dgm:pt>
    <dgm:pt modelId="{1B91D61F-7188-4902-A2B1-82617F4C32BB}" type="pres">
      <dgm:prSet presAssocID="{4FB1EF49-3011-4227-9A04-BF3AE7D74FD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7BC55C-093D-4A86-83ED-CE73FD4907F3}" type="presOf" srcId="{53E0D8A7-92B1-4C15-BFEF-6715428216FB}" destId="{317EB381-A365-45F4-8E71-1E446A609C1D}" srcOrd="0" destOrd="0" presId="urn:microsoft.com/office/officeart/2018/2/layout/IconLabelList"/>
    <dgm:cxn modelId="{FFBC2D6B-09B7-4E86-B082-ADBC3982C2AE}" type="presOf" srcId="{90B22003-716F-4D3F-8BC1-ABB042313739}" destId="{DDE3B458-E5B2-4321-A3A9-00602D5A382D}" srcOrd="0" destOrd="0" presId="urn:microsoft.com/office/officeart/2018/2/layout/IconLabelList"/>
    <dgm:cxn modelId="{768AA377-B005-49A0-91AE-7EF9E7571740}" type="presOf" srcId="{388EA5CE-F043-4B86-BA28-065FCCEBABE9}" destId="{5B5AEAC5-3713-4385-AE55-68D99B90613F}" srcOrd="0" destOrd="0" presId="urn:microsoft.com/office/officeart/2018/2/layout/IconLabelList"/>
    <dgm:cxn modelId="{EA716195-DA96-4EBE-BFF9-6E78E1A6D2DD}" srcId="{53E0D8A7-92B1-4C15-BFEF-6715428216FB}" destId="{4FB1EF49-3011-4227-9A04-BF3AE7D74FD3}" srcOrd="2" destOrd="0" parTransId="{62E83D5D-0DCA-458B-BBB2-05E9096300D9}" sibTransId="{9977CA2A-5881-4A2C-9ABE-E82F3F2A3F82}"/>
    <dgm:cxn modelId="{0BD834A1-B029-4388-ADD0-9B7A0F003B66}" srcId="{53E0D8A7-92B1-4C15-BFEF-6715428216FB}" destId="{388EA5CE-F043-4B86-BA28-065FCCEBABE9}" srcOrd="0" destOrd="0" parTransId="{568E6F0C-7536-45B0-B6B4-CE95C6F51800}" sibTransId="{08148A23-6265-427D-A9DC-112A5B499683}"/>
    <dgm:cxn modelId="{D05C8DC9-2015-4B60-9B88-DB5254AD6A63}" srcId="{53E0D8A7-92B1-4C15-BFEF-6715428216FB}" destId="{90B22003-716F-4D3F-8BC1-ABB042313739}" srcOrd="1" destOrd="0" parTransId="{1352A1AF-7466-48EA-9C7C-CFCC56D47037}" sibTransId="{EB798769-938C-4C99-9D77-3B38E165B0A4}"/>
    <dgm:cxn modelId="{5F5DFAD5-40C5-4C6D-8AF5-736D71DBDB3A}" type="presOf" srcId="{4FB1EF49-3011-4227-9A04-BF3AE7D74FD3}" destId="{1B91D61F-7188-4902-A2B1-82617F4C32BB}" srcOrd="0" destOrd="0" presId="urn:microsoft.com/office/officeart/2018/2/layout/IconLabelList"/>
    <dgm:cxn modelId="{0C18ED0C-DCC8-4194-8E12-52F1A4E8EBA7}" type="presParOf" srcId="{317EB381-A365-45F4-8E71-1E446A609C1D}" destId="{F2E186A7-9CF1-4E16-8321-35F9CEF2C419}" srcOrd="0" destOrd="0" presId="urn:microsoft.com/office/officeart/2018/2/layout/IconLabelList"/>
    <dgm:cxn modelId="{ADD90A7D-E124-4FED-AD39-80F73AFEEC38}" type="presParOf" srcId="{F2E186A7-9CF1-4E16-8321-35F9CEF2C419}" destId="{6D0CA138-2B82-4B40-BC6E-262A8B52B507}" srcOrd="0" destOrd="0" presId="urn:microsoft.com/office/officeart/2018/2/layout/IconLabelList"/>
    <dgm:cxn modelId="{3F9BF328-AE38-45F6-BCB9-BA3D96E62F96}" type="presParOf" srcId="{F2E186A7-9CF1-4E16-8321-35F9CEF2C419}" destId="{A6E2A573-06F6-459B-BEE8-45E6AA194C26}" srcOrd="1" destOrd="0" presId="urn:microsoft.com/office/officeart/2018/2/layout/IconLabelList"/>
    <dgm:cxn modelId="{67DBBBD4-0685-4C07-BE62-E227F402221A}" type="presParOf" srcId="{F2E186A7-9CF1-4E16-8321-35F9CEF2C419}" destId="{5B5AEAC5-3713-4385-AE55-68D99B90613F}" srcOrd="2" destOrd="0" presId="urn:microsoft.com/office/officeart/2018/2/layout/IconLabelList"/>
    <dgm:cxn modelId="{32FF1385-F17C-48C8-93AF-D9423E3DD423}" type="presParOf" srcId="{317EB381-A365-45F4-8E71-1E446A609C1D}" destId="{795552FA-690D-4267-B5E6-EA0303F9ADD8}" srcOrd="1" destOrd="0" presId="urn:microsoft.com/office/officeart/2018/2/layout/IconLabelList"/>
    <dgm:cxn modelId="{BD3DF11C-3A31-481C-B308-267EB3134EBF}" type="presParOf" srcId="{317EB381-A365-45F4-8E71-1E446A609C1D}" destId="{F27AEF82-7F0B-486A-B859-12C6D3432EDD}" srcOrd="2" destOrd="0" presId="urn:microsoft.com/office/officeart/2018/2/layout/IconLabelList"/>
    <dgm:cxn modelId="{A8BF73B0-6943-4E26-B27E-2BA65E3E16AD}" type="presParOf" srcId="{F27AEF82-7F0B-486A-B859-12C6D3432EDD}" destId="{911713E5-23DF-435D-A61C-95BE24E3C987}" srcOrd="0" destOrd="0" presId="urn:microsoft.com/office/officeart/2018/2/layout/IconLabelList"/>
    <dgm:cxn modelId="{0868C55E-0F49-4F3D-A7B2-FF5D86F57BB4}" type="presParOf" srcId="{F27AEF82-7F0B-486A-B859-12C6D3432EDD}" destId="{B46D2F98-D442-4B02-A695-D0FB1283417B}" srcOrd="1" destOrd="0" presId="urn:microsoft.com/office/officeart/2018/2/layout/IconLabelList"/>
    <dgm:cxn modelId="{DD00485D-0499-43B3-AAF1-D18B657E46D4}" type="presParOf" srcId="{F27AEF82-7F0B-486A-B859-12C6D3432EDD}" destId="{DDE3B458-E5B2-4321-A3A9-00602D5A382D}" srcOrd="2" destOrd="0" presId="urn:microsoft.com/office/officeart/2018/2/layout/IconLabelList"/>
    <dgm:cxn modelId="{76271D71-8D7F-4CA6-927D-C1E0842185E7}" type="presParOf" srcId="{317EB381-A365-45F4-8E71-1E446A609C1D}" destId="{136467F1-A170-4CE3-8D3E-582D1A50A6DE}" srcOrd="3" destOrd="0" presId="urn:microsoft.com/office/officeart/2018/2/layout/IconLabelList"/>
    <dgm:cxn modelId="{5C73FA0D-F593-42BC-9180-8B880E3FC9A7}" type="presParOf" srcId="{317EB381-A365-45F4-8E71-1E446A609C1D}" destId="{37152F3B-3E0E-4276-BBFC-A2847905A883}" srcOrd="4" destOrd="0" presId="urn:microsoft.com/office/officeart/2018/2/layout/IconLabelList"/>
    <dgm:cxn modelId="{E8BE81E3-ECBE-43E5-A93D-B4ECF0289248}" type="presParOf" srcId="{37152F3B-3E0E-4276-BBFC-A2847905A883}" destId="{304E7037-28D7-4B50-BEB2-62FA3CA7EE57}" srcOrd="0" destOrd="0" presId="urn:microsoft.com/office/officeart/2018/2/layout/IconLabelList"/>
    <dgm:cxn modelId="{91130590-7CCB-451C-8CE5-AACC1814B75F}" type="presParOf" srcId="{37152F3B-3E0E-4276-BBFC-A2847905A883}" destId="{695564EF-0DEF-4A7E-B1C8-B13DAF2B8C24}" srcOrd="1" destOrd="0" presId="urn:microsoft.com/office/officeart/2018/2/layout/IconLabelList"/>
    <dgm:cxn modelId="{917FF71E-B8D0-453B-8433-22EFF52E54E0}" type="presParOf" srcId="{37152F3B-3E0E-4276-BBFC-A2847905A883}" destId="{1B91D61F-7188-4902-A2B1-82617F4C32B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D43CDCB-6DA7-4EAB-932E-12819433E981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5DF8A4-5CC9-45D9-B7BB-1D340BE8A47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Questions?</a:t>
          </a:r>
        </a:p>
      </dgm:t>
    </dgm:pt>
    <dgm:pt modelId="{06FCA4A7-9737-4432-99D6-99DD43AED02C}" type="parTrans" cxnId="{A7BB4355-CF82-4660-8D95-A385924F1D42}">
      <dgm:prSet/>
      <dgm:spPr/>
      <dgm:t>
        <a:bodyPr/>
        <a:lstStyle/>
        <a:p>
          <a:endParaRPr lang="en-US"/>
        </a:p>
      </dgm:t>
    </dgm:pt>
    <dgm:pt modelId="{DA561CF6-A6E1-4893-B593-36401C4CEEED}" type="sibTrans" cxnId="{A7BB4355-CF82-4660-8D95-A385924F1D42}">
      <dgm:prSet/>
      <dgm:spPr/>
      <dgm:t>
        <a:bodyPr/>
        <a:lstStyle/>
        <a:p>
          <a:endParaRPr lang="en-US"/>
        </a:p>
      </dgm:t>
    </dgm:pt>
    <dgm:pt modelId="{6E897BC6-1A65-473A-956A-C3DFF406A84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Comments?</a:t>
          </a:r>
        </a:p>
      </dgm:t>
    </dgm:pt>
    <dgm:pt modelId="{EE2596E6-BDC9-4E48-92F2-383A52C1F2FF}" type="parTrans" cxnId="{39CF8C6D-D39C-4951-A4F3-F3DBB3082695}">
      <dgm:prSet/>
      <dgm:spPr/>
      <dgm:t>
        <a:bodyPr/>
        <a:lstStyle/>
        <a:p>
          <a:endParaRPr lang="en-US"/>
        </a:p>
      </dgm:t>
    </dgm:pt>
    <dgm:pt modelId="{70AC38B6-1D80-4BEF-BBF9-8992392C1069}" type="sibTrans" cxnId="{39CF8C6D-D39C-4951-A4F3-F3DBB3082695}">
      <dgm:prSet/>
      <dgm:spPr/>
      <dgm:t>
        <a:bodyPr/>
        <a:lstStyle/>
        <a:p>
          <a:endParaRPr lang="en-US"/>
        </a:p>
      </dgm:t>
    </dgm:pt>
    <dgm:pt modelId="{921E7FD1-48C9-4863-8511-0CA3995186E4}" type="pres">
      <dgm:prSet presAssocID="{FD43CDCB-6DA7-4EAB-932E-12819433E981}" presName="root" presStyleCnt="0">
        <dgm:presLayoutVars>
          <dgm:dir/>
          <dgm:resizeHandles val="exact"/>
        </dgm:presLayoutVars>
      </dgm:prSet>
      <dgm:spPr/>
    </dgm:pt>
    <dgm:pt modelId="{404F1CB6-0F87-4441-A38F-DCB3957BE5BE}" type="pres">
      <dgm:prSet presAssocID="{8C5DF8A4-5CC9-45D9-B7BB-1D340BE8A47C}" presName="compNode" presStyleCnt="0"/>
      <dgm:spPr/>
    </dgm:pt>
    <dgm:pt modelId="{41313734-B1A4-4E8B-BBDF-3B033B825506}" type="pres">
      <dgm:prSet presAssocID="{8C5DF8A4-5CC9-45D9-B7BB-1D340BE8A47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B32C9559-8271-405D-ADFE-43ACDBD6D3AD}" type="pres">
      <dgm:prSet presAssocID="{8C5DF8A4-5CC9-45D9-B7BB-1D340BE8A47C}" presName="spaceRect" presStyleCnt="0"/>
      <dgm:spPr/>
    </dgm:pt>
    <dgm:pt modelId="{CD6B8737-D6DB-483E-8277-926BF8A61FC3}" type="pres">
      <dgm:prSet presAssocID="{8C5DF8A4-5CC9-45D9-B7BB-1D340BE8A47C}" presName="textRect" presStyleLbl="revTx" presStyleIdx="0" presStyleCnt="2">
        <dgm:presLayoutVars>
          <dgm:chMax val="1"/>
          <dgm:chPref val="1"/>
        </dgm:presLayoutVars>
      </dgm:prSet>
      <dgm:spPr/>
    </dgm:pt>
    <dgm:pt modelId="{6AC19BEA-4767-4533-90DE-34E162D020CA}" type="pres">
      <dgm:prSet presAssocID="{DA561CF6-A6E1-4893-B593-36401C4CEEED}" presName="sibTrans" presStyleCnt="0"/>
      <dgm:spPr/>
    </dgm:pt>
    <dgm:pt modelId="{9BE8BCFB-797E-4C09-A33A-7B08127024D2}" type="pres">
      <dgm:prSet presAssocID="{6E897BC6-1A65-473A-956A-C3DFF406A847}" presName="compNode" presStyleCnt="0"/>
      <dgm:spPr/>
    </dgm:pt>
    <dgm:pt modelId="{95E93AF1-DCC2-4929-9092-90871A72CEFA}" type="pres">
      <dgm:prSet presAssocID="{6E897BC6-1A65-473A-956A-C3DFF406A84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38623418-EB8D-47B4-8220-3B226E010D8D}" type="pres">
      <dgm:prSet presAssocID="{6E897BC6-1A65-473A-956A-C3DFF406A847}" presName="spaceRect" presStyleCnt="0"/>
      <dgm:spPr/>
    </dgm:pt>
    <dgm:pt modelId="{F513460F-3BC7-408F-99F9-88A24C3720B2}" type="pres">
      <dgm:prSet presAssocID="{6E897BC6-1A65-473A-956A-C3DFF406A84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39CF8C6D-D39C-4951-A4F3-F3DBB3082695}" srcId="{FD43CDCB-6DA7-4EAB-932E-12819433E981}" destId="{6E897BC6-1A65-473A-956A-C3DFF406A847}" srcOrd="1" destOrd="0" parTransId="{EE2596E6-BDC9-4E48-92F2-383A52C1F2FF}" sibTransId="{70AC38B6-1D80-4BEF-BBF9-8992392C1069}"/>
    <dgm:cxn modelId="{A7BB4355-CF82-4660-8D95-A385924F1D42}" srcId="{FD43CDCB-6DA7-4EAB-932E-12819433E981}" destId="{8C5DF8A4-5CC9-45D9-B7BB-1D340BE8A47C}" srcOrd="0" destOrd="0" parTransId="{06FCA4A7-9737-4432-99D6-99DD43AED02C}" sibTransId="{DA561CF6-A6E1-4893-B593-36401C4CEEED}"/>
    <dgm:cxn modelId="{C13483B1-47E3-4ED9-A611-2250DC2C7A38}" type="presOf" srcId="{6E897BC6-1A65-473A-956A-C3DFF406A847}" destId="{F513460F-3BC7-408F-99F9-88A24C3720B2}" srcOrd="0" destOrd="0" presId="urn:microsoft.com/office/officeart/2018/2/layout/IconLabelList"/>
    <dgm:cxn modelId="{7E2DEDE9-02E8-49F3-AC80-9C80C5A377A9}" type="presOf" srcId="{8C5DF8A4-5CC9-45D9-B7BB-1D340BE8A47C}" destId="{CD6B8737-D6DB-483E-8277-926BF8A61FC3}" srcOrd="0" destOrd="0" presId="urn:microsoft.com/office/officeart/2018/2/layout/IconLabelList"/>
    <dgm:cxn modelId="{4105C0ED-BCD9-42CA-93A6-8C6B57DAA634}" type="presOf" srcId="{FD43CDCB-6DA7-4EAB-932E-12819433E981}" destId="{921E7FD1-48C9-4863-8511-0CA3995186E4}" srcOrd="0" destOrd="0" presId="urn:microsoft.com/office/officeart/2018/2/layout/IconLabelList"/>
    <dgm:cxn modelId="{505F0BED-3D99-4B8B-859A-D38531AE483E}" type="presParOf" srcId="{921E7FD1-48C9-4863-8511-0CA3995186E4}" destId="{404F1CB6-0F87-4441-A38F-DCB3957BE5BE}" srcOrd="0" destOrd="0" presId="urn:microsoft.com/office/officeart/2018/2/layout/IconLabelList"/>
    <dgm:cxn modelId="{2A21CD32-9EA9-4612-BADD-7B3DA9B0EED7}" type="presParOf" srcId="{404F1CB6-0F87-4441-A38F-DCB3957BE5BE}" destId="{41313734-B1A4-4E8B-BBDF-3B033B825506}" srcOrd="0" destOrd="0" presId="urn:microsoft.com/office/officeart/2018/2/layout/IconLabelList"/>
    <dgm:cxn modelId="{93FEAD7B-83DC-4826-8131-60D0E1EDD576}" type="presParOf" srcId="{404F1CB6-0F87-4441-A38F-DCB3957BE5BE}" destId="{B32C9559-8271-405D-ADFE-43ACDBD6D3AD}" srcOrd="1" destOrd="0" presId="urn:microsoft.com/office/officeart/2018/2/layout/IconLabelList"/>
    <dgm:cxn modelId="{C426A476-9A5B-49DA-98AE-EDC5C982BBB4}" type="presParOf" srcId="{404F1CB6-0F87-4441-A38F-DCB3957BE5BE}" destId="{CD6B8737-D6DB-483E-8277-926BF8A61FC3}" srcOrd="2" destOrd="0" presId="urn:microsoft.com/office/officeart/2018/2/layout/IconLabelList"/>
    <dgm:cxn modelId="{B7BF2213-B5CE-4A8E-86E0-9EAC7205C74E}" type="presParOf" srcId="{921E7FD1-48C9-4863-8511-0CA3995186E4}" destId="{6AC19BEA-4767-4533-90DE-34E162D020CA}" srcOrd="1" destOrd="0" presId="urn:microsoft.com/office/officeart/2018/2/layout/IconLabelList"/>
    <dgm:cxn modelId="{D3D6DB58-1B33-4491-82FC-81859EE70E75}" type="presParOf" srcId="{921E7FD1-48C9-4863-8511-0CA3995186E4}" destId="{9BE8BCFB-797E-4C09-A33A-7B08127024D2}" srcOrd="2" destOrd="0" presId="urn:microsoft.com/office/officeart/2018/2/layout/IconLabelList"/>
    <dgm:cxn modelId="{E11905C0-43A3-4D83-9EAD-9F62F50A34BA}" type="presParOf" srcId="{9BE8BCFB-797E-4C09-A33A-7B08127024D2}" destId="{95E93AF1-DCC2-4929-9092-90871A72CEFA}" srcOrd="0" destOrd="0" presId="urn:microsoft.com/office/officeart/2018/2/layout/IconLabelList"/>
    <dgm:cxn modelId="{25DDE43E-5E72-4E88-887F-6C71342E37D1}" type="presParOf" srcId="{9BE8BCFB-797E-4C09-A33A-7B08127024D2}" destId="{38623418-EB8D-47B4-8220-3B226E010D8D}" srcOrd="1" destOrd="0" presId="urn:microsoft.com/office/officeart/2018/2/layout/IconLabelList"/>
    <dgm:cxn modelId="{2BFFD725-8AA0-4BB6-8021-217ED76FBC89}" type="presParOf" srcId="{9BE8BCFB-797E-4C09-A33A-7B08127024D2}" destId="{F513460F-3BC7-408F-99F9-88A24C3720B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F93DD8-EF92-4FE6-B301-590FF097519D}">
      <dsp:nvSpPr>
        <dsp:cNvPr id="0" name=""/>
        <dsp:cNvSpPr/>
      </dsp:nvSpPr>
      <dsp:spPr>
        <a:xfrm>
          <a:off x="0" y="212846"/>
          <a:ext cx="8889300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Azure Pipelines</a:t>
          </a:r>
          <a:endParaRPr lang="en-US" sz="1500" kern="1200" dirty="0"/>
        </a:p>
      </dsp:txBody>
      <dsp:txXfrm>
        <a:off x="0" y="536054"/>
        <a:ext cx="8566093" cy="646415"/>
      </dsp:txXfrm>
    </dsp:sp>
    <dsp:sp modelId="{D218C444-7DDC-412A-BA54-88E409BBCB3D}">
      <dsp:nvSpPr>
        <dsp:cNvPr id="0" name=""/>
        <dsp:cNvSpPr/>
      </dsp:nvSpPr>
      <dsp:spPr>
        <a:xfrm>
          <a:off x="1642742" y="643991"/>
          <a:ext cx="7246557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Azure SQL Server/Database</a:t>
          </a:r>
          <a:endParaRPr lang="en-US" sz="1500" kern="1200" dirty="0"/>
        </a:p>
      </dsp:txBody>
      <dsp:txXfrm>
        <a:off x="1642742" y="967199"/>
        <a:ext cx="6923350" cy="646415"/>
      </dsp:txXfrm>
    </dsp:sp>
    <dsp:sp modelId="{642610DE-B0CE-4E6F-B235-3F3668F9886D}">
      <dsp:nvSpPr>
        <dsp:cNvPr id="0" name=""/>
        <dsp:cNvSpPr/>
      </dsp:nvSpPr>
      <dsp:spPr>
        <a:xfrm>
          <a:off x="3285485" y="1075135"/>
          <a:ext cx="5603814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Python</a:t>
          </a:r>
          <a:endParaRPr lang="en-US" sz="1500" kern="1200" dirty="0"/>
        </a:p>
      </dsp:txBody>
      <dsp:txXfrm>
        <a:off x="3285485" y="1398343"/>
        <a:ext cx="5280607" cy="646415"/>
      </dsp:txXfrm>
    </dsp:sp>
    <dsp:sp modelId="{7263A291-BCC2-46A4-8B3B-D05BA99463A6}">
      <dsp:nvSpPr>
        <dsp:cNvPr id="0" name=""/>
        <dsp:cNvSpPr/>
      </dsp:nvSpPr>
      <dsp:spPr>
        <a:xfrm>
          <a:off x="4929116" y="1505978"/>
          <a:ext cx="3960183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Flask/HTML/CSS/JavaScript</a:t>
          </a:r>
          <a:endParaRPr lang="en-US" sz="1500" kern="1200" dirty="0"/>
        </a:p>
      </dsp:txBody>
      <dsp:txXfrm>
        <a:off x="4929116" y="1829186"/>
        <a:ext cx="3636976" cy="646415"/>
      </dsp:txXfrm>
    </dsp:sp>
    <dsp:sp modelId="{27D3AE21-76D2-44DE-B963-96AB408B8D1A}">
      <dsp:nvSpPr>
        <dsp:cNvPr id="0" name=""/>
        <dsp:cNvSpPr/>
      </dsp:nvSpPr>
      <dsp:spPr>
        <a:xfrm>
          <a:off x="6571859" y="1937123"/>
          <a:ext cx="2317440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/>
            <a:t>Azure Web Hosting</a:t>
          </a:r>
          <a:endParaRPr lang="en-US" sz="1500" kern="1200" dirty="0"/>
        </a:p>
      </dsp:txBody>
      <dsp:txXfrm>
        <a:off x="6571859" y="2260331"/>
        <a:ext cx="1994233" cy="6464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0CA138-2B82-4B40-BC6E-262A8B52B507}">
      <dsp:nvSpPr>
        <dsp:cNvPr id="0" name=""/>
        <dsp:cNvSpPr/>
      </dsp:nvSpPr>
      <dsp:spPr>
        <a:xfrm>
          <a:off x="994179" y="645377"/>
          <a:ext cx="1109079" cy="110907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5AEAC5-3713-4385-AE55-68D99B90613F}">
      <dsp:nvSpPr>
        <dsp:cNvPr id="0" name=""/>
        <dsp:cNvSpPr/>
      </dsp:nvSpPr>
      <dsp:spPr>
        <a:xfrm>
          <a:off x="316408" y="2077422"/>
          <a:ext cx="24646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Issues</a:t>
          </a:r>
        </a:p>
      </dsp:txBody>
      <dsp:txXfrm>
        <a:off x="316408" y="2077422"/>
        <a:ext cx="2464621" cy="720000"/>
      </dsp:txXfrm>
    </dsp:sp>
    <dsp:sp modelId="{911713E5-23DF-435D-A61C-95BE24E3C987}">
      <dsp:nvSpPr>
        <dsp:cNvPr id="0" name=""/>
        <dsp:cNvSpPr/>
      </dsp:nvSpPr>
      <dsp:spPr>
        <a:xfrm>
          <a:off x="3890110" y="645377"/>
          <a:ext cx="1109079" cy="110907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E3B458-E5B2-4321-A3A9-00602D5A382D}">
      <dsp:nvSpPr>
        <dsp:cNvPr id="0" name=""/>
        <dsp:cNvSpPr/>
      </dsp:nvSpPr>
      <dsp:spPr>
        <a:xfrm>
          <a:off x="3212339" y="2077422"/>
          <a:ext cx="24646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Challenges</a:t>
          </a:r>
        </a:p>
      </dsp:txBody>
      <dsp:txXfrm>
        <a:off x="3212339" y="2077422"/>
        <a:ext cx="2464621" cy="720000"/>
      </dsp:txXfrm>
    </dsp:sp>
    <dsp:sp modelId="{304E7037-28D7-4B50-BEB2-62FA3CA7EE57}">
      <dsp:nvSpPr>
        <dsp:cNvPr id="0" name=""/>
        <dsp:cNvSpPr/>
      </dsp:nvSpPr>
      <dsp:spPr>
        <a:xfrm>
          <a:off x="6786040" y="645377"/>
          <a:ext cx="1109079" cy="110907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91D61F-7188-4902-A2B1-82617F4C32BB}">
      <dsp:nvSpPr>
        <dsp:cNvPr id="0" name=""/>
        <dsp:cNvSpPr/>
      </dsp:nvSpPr>
      <dsp:spPr>
        <a:xfrm>
          <a:off x="6108269" y="2077422"/>
          <a:ext cx="24646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Learning</a:t>
          </a:r>
        </a:p>
      </dsp:txBody>
      <dsp:txXfrm>
        <a:off x="6108269" y="2077422"/>
        <a:ext cx="2464621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313734-B1A4-4E8B-BBDF-3B033B825506}">
      <dsp:nvSpPr>
        <dsp:cNvPr id="0" name=""/>
        <dsp:cNvSpPr/>
      </dsp:nvSpPr>
      <dsp:spPr>
        <a:xfrm>
          <a:off x="1126603" y="216824"/>
          <a:ext cx="1837687" cy="1837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6B8737-D6DB-483E-8277-926BF8A61FC3}">
      <dsp:nvSpPr>
        <dsp:cNvPr id="0" name=""/>
        <dsp:cNvSpPr/>
      </dsp:nvSpPr>
      <dsp:spPr>
        <a:xfrm>
          <a:off x="3571" y="2505975"/>
          <a:ext cx="408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178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Questions?</a:t>
          </a:r>
        </a:p>
      </dsp:txBody>
      <dsp:txXfrm>
        <a:off x="3571" y="2505975"/>
        <a:ext cx="4083750" cy="720000"/>
      </dsp:txXfrm>
    </dsp:sp>
    <dsp:sp modelId="{95E93AF1-DCC2-4929-9092-90871A72CEFA}">
      <dsp:nvSpPr>
        <dsp:cNvPr id="0" name=""/>
        <dsp:cNvSpPr/>
      </dsp:nvSpPr>
      <dsp:spPr>
        <a:xfrm>
          <a:off x="5925009" y="216824"/>
          <a:ext cx="1837687" cy="1837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3460F-3BC7-408F-99F9-88A24C3720B2}">
      <dsp:nvSpPr>
        <dsp:cNvPr id="0" name=""/>
        <dsp:cNvSpPr/>
      </dsp:nvSpPr>
      <dsp:spPr>
        <a:xfrm>
          <a:off x="4801978" y="2505975"/>
          <a:ext cx="408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178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Comments?</a:t>
          </a:r>
        </a:p>
      </dsp:txBody>
      <dsp:txXfrm>
        <a:off x="4801978" y="2505975"/>
        <a:ext cx="408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38987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23bb6b8b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7523bb6b8b_1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7523bb6b8b_1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2531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5abbd340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c5abbd3403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c5abbd3403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7881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9273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523bb6b8b_11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7523bb6b8b_1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5312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9e470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9e470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4654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bc1134f0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8bc1134f08_0_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8bc1134f08_0_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3202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5abbd340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c5abbd340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c5abbd3403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6173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5abbd340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gc5abbd3403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c5abbd3403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9412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5abbd340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gc5abbd3403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c5abbd3403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1198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5abbd340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gc5abbd3403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c5abbd3403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1702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Internal Cover">
  <p:cSld name="2_Internal Cov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250873" y="628171"/>
            <a:ext cx="8893125" cy="4192598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0" y="629831"/>
            <a:ext cx="250800" cy="4191000"/>
          </a:xfrm>
          <a:prstGeom prst="rect">
            <a:avLst/>
          </a:prstGeom>
          <a:gradFill>
            <a:gsLst>
              <a:gs pos="0">
                <a:schemeClr val="accent2"/>
              </a:gs>
              <a:gs pos="16000">
                <a:schemeClr val="accent2"/>
              </a:gs>
              <a:gs pos="74000">
                <a:schemeClr val="accen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3226" y="257384"/>
            <a:ext cx="1323594" cy="14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12205" y="4953997"/>
            <a:ext cx="2634615" cy="6838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/>
          <p:nvPr/>
        </p:nvSpPr>
        <p:spPr>
          <a:xfrm>
            <a:off x="250466" y="626476"/>
            <a:ext cx="8891400" cy="4194300"/>
          </a:xfrm>
          <a:prstGeom prst="rect">
            <a:avLst/>
          </a:prstGeom>
          <a:gradFill>
            <a:gsLst>
              <a:gs pos="0">
                <a:srgbClr val="7A4F9C">
                  <a:alpha val="69803"/>
                </a:srgbClr>
              </a:gs>
              <a:gs pos="51000">
                <a:srgbClr val="27B0B8">
                  <a:alpha val="69803"/>
                </a:srgbClr>
              </a:gs>
              <a:gs pos="100000">
                <a:srgbClr val="BFCB74">
                  <a:alpha val="69803"/>
                </a:srgbClr>
              </a:gs>
            </a:gsLst>
            <a:lin ang="18900044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>
            <a:off x="504825" y="1444876"/>
            <a:ext cx="54204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  <a:defRPr sz="5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504824" y="3630938"/>
            <a:ext cx="54204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0" i="1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2"/>
          </p:nvPr>
        </p:nvSpPr>
        <p:spPr>
          <a:xfrm>
            <a:off x="504824" y="4446684"/>
            <a:ext cx="3757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857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71" name="Google Shape;71;p13"/>
          <p:cNvSpPr txBox="1"/>
          <p:nvPr/>
        </p:nvSpPr>
        <p:spPr>
          <a:xfrm>
            <a:off x="252413" y="628171"/>
            <a:ext cx="1471500" cy="1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BOOZ ALLEN HAMILTON INTERNAL</a:t>
            </a:r>
            <a:endParaRPr sz="1100"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3"/>
          </p:nvPr>
        </p:nvSpPr>
        <p:spPr>
          <a:xfrm>
            <a:off x="510680" y="1181870"/>
            <a:ext cx="3757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857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0" y="626476"/>
            <a:ext cx="252300" cy="419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de Title only">
  <p:cSld name="Wide 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628650" y="159722"/>
            <a:ext cx="80364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8319053" y="4800600"/>
            <a:ext cx="346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ftr" idx="11"/>
          </p:nvPr>
        </p:nvSpPr>
        <p:spPr>
          <a:xfrm>
            <a:off x="628650" y="4800338"/>
            <a:ext cx="37077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500" i="1">
                <a:latin typeface="Georgia"/>
                <a:ea typeface="Georgia"/>
                <a:cs typeface="Georgia"/>
                <a:sym typeface="Georgia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78" name="Google Shape;78;p14"/>
          <p:cNvCxnSpPr/>
          <p:nvPr/>
        </p:nvCxnSpPr>
        <p:spPr>
          <a:xfrm>
            <a:off x="628650" y="4800338"/>
            <a:ext cx="80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9" name="Google Shape;79;p14"/>
          <p:cNvSpPr txBox="1">
            <a:spLocks noGrp="1"/>
          </p:cNvSpPr>
          <p:nvPr>
            <p:ph type="dt" idx="10"/>
          </p:nvPr>
        </p:nvSpPr>
        <p:spPr>
          <a:xfrm>
            <a:off x="4336286" y="4834997"/>
            <a:ext cx="621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7F7F7F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widescreen" type="obj">
  <p:cSld name="OBJEC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628650" y="159722"/>
            <a:ext cx="80364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628650" y="1165860"/>
            <a:ext cx="8036400" cy="3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2pPr>
            <a:lvl3pPr marL="137160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3pPr>
            <a:lvl4pPr marL="1828800" lvl="3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100"/>
            </a:lvl4pPr>
            <a:lvl5pPr marL="228600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319053" y="4800600"/>
            <a:ext cx="346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ftr" idx="11"/>
          </p:nvPr>
        </p:nvSpPr>
        <p:spPr>
          <a:xfrm>
            <a:off x="628650" y="4800338"/>
            <a:ext cx="37077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500" i="1">
                <a:latin typeface="Georgia"/>
                <a:ea typeface="Georgia"/>
                <a:cs typeface="Georgia"/>
                <a:sym typeface="Georgia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85" name="Google Shape;85;p15"/>
          <p:cNvCxnSpPr/>
          <p:nvPr/>
        </p:nvCxnSpPr>
        <p:spPr>
          <a:xfrm>
            <a:off x="628650" y="4800338"/>
            <a:ext cx="80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6" name="Google Shape;86;p15"/>
          <p:cNvSpPr txBox="1">
            <a:spLocks noGrp="1"/>
          </p:cNvSpPr>
          <p:nvPr>
            <p:ph type="dt" idx="10"/>
          </p:nvPr>
        </p:nvSpPr>
        <p:spPr>
          <a:xfrm>
            <a:off x="4336286" y="4834997"/>
            <a:ext cx="621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7F7F7F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ctrTitle"/>
          </p:nvPr>
        </p:nvSpPr>
        <p:spPr>
          <a:xfrm>
            <a:off x="704850" y="1649606"/>
            <a:ext cx="7867649" cy="139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2400" dirty="0"/>
              <a:t>BAH Data Engineering Presentation</a:t>
            </a:r>
            <a:endParaRPr sz="2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2400" dirty="0"/>
              <a:t>Team #4</a:t>
            </a:r>
            <a:endParaRPr sz="2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-US" sz="2400" dirty="0"/>
              <a:t>Gamers</a:t>
            </a:r>
            <a:endParaRPr sz="2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2400" dirty="0"/>
              <a:t>Members: Daniel Carter, Austin Rader, Lara Ek, Dave Patel</a:t>
            </a:r>
            <a:endParaRPr sz="2400" dirty="0"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2"/>
          </p:nvPr>
        </p:nvSpPr>
        <p:spPr>
          <a:xfrm>
            <a:off x="504824" y="4446684"/>
            <a:ext cx="3757613" cy="259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</a:pPr>
            <a:r>
              <a:rPr lang="en" sz="1100" i="1" dirty="0"/>
              <a:t>August 2022</a:t>
            </a:r>
            <a:endParaRPr sz="1100" dirty="0"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F770D"/>
                </a:solidFill>
              </a:rPr>
              <a:t>Q &amp; A </a:t>
            </a:r>
            <a:endParaRPr sz="2800" dirty="0">
              <a:solidFill>
                <a:srgbClr val="FF770D"/>
              </a:solidFill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67625" y="500300"/>
            <a:ext cx="88893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457200" marR="101600" lvl="0" algn="l" rtl="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</a:pPr>
            <a:endParaRPr sz="1050" dirty="0">
              <a:solidFill>
                <a:srgbClr val="333333"/>
              </a:solidFill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4" name="Google Shape;1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6" name="Google Shape;151;p21">
            <a:extLst>
              <a:ext uri="{FF2B5EF4-FFF2-40B4-BE49-F238E27FC236}">
                <a16:creationId xmlns:a16="http://schemas.microsoft.com/office/drawing/2014/main" id="{D7782D88-EF32-372C-5772-19E22B18D1A0}"/>
              </a:ext>
            </a:extLst>
          </p:cNvPr>
          <p:cNvGraphicFramePr/>
          <p:nvPr/>
        </p:nvGraphicFramePr>
        <p:xfrm>
          <a:off x="220025" y="652700"/>
          <a:ext cx="8889300" cy="344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ctrTitle"/>
          </p:nvPr>
        </p:nvSpPr>
        <p:spPr>
          <a:xfrm>
            <a:off x="704850" y="1649606"/>
            <a:ext cx="7867500" cy="13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3600"/>
              <a:t>Thank you!!!</a:t>
            </a:r>
            <a:endParaRPr sz="3600"/>
          </a:p>
        </p:txBody>
      </p:sp>
      <p:sp>
        <p:nvSpPr>
          <p:cNvPr id="191" name="Google Shape;191;p25"/>
          <p:cNvSpPr txBox="1">
            <a:spLocks noGrp="1"/>
          </p:cNvSpPr>
          <p:nvPr>
            <p:ph type="body" idx="2"/>
          </p:nvPr>
        </p:nvSpPr>
        <p:spPr>
          <a:xfrm>
            <a:off x="504824" y="4446684"/>
            <a:ext cx="3757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</a:pPr>
            <a:r>
              <a:rPr lang="en" sz="1100" i="1"/>
              <a:t>MARCH 2021</a:t>
            </a:r>
            <a:endParaRPr sz="1100"/>
          </a:p>
        </p:txBody>
      </p:sp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TEAM 4: </a:t>
            </a:r>
            <a:br>
              <a:rPr lang="en" sz="3200" dirty="0"/>
            </a:br>
            <a:r>
              <a:rPr lang="en" sz="3200" dirty="0"/>
              <a:t>Project: Visualizing Video Game Data from Steam in an Azure Hosted Web Application</a:t>
            </a:r>
            <a:endParaRPr sz="3200"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Official Project for the BAH Data Engineering Program</a:t>
            </a:r>
            <a:endParaRPr dirty="0"/>
          </a:p>
        </p:txBody>
      </p:sp>
      <p:sp>
        <p:nvSpPr>
          <p:cNvPr id="102" name="Google Shape;102;p17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www.webagesolutions.com|1.877.517.6540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628650" y="159722"/>
            <a:ext cx="8036526" cy="73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</a:pPr>
            <a:r>
              <a:rPr lang="en" sz="2800" u="sng" dirty="0">
                <a:solidFill>
                  <a:srgbClr val="FF0000"/>
                </a:solidFill>
              </a:rPr>
              <a:t>Team Gamers Members</a:t>
            </a:r>
            <a:endParaRPr sz="2800" u="sng" dirty="0">
              <a:solidFill>
                <a:srgbClr val="FF0000"/>
              </a:solidFill>
            </a:endParaRPr>
          </a:p>
        </p:txBody>
      </p: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319053" y="4800600"/>
            <a:ext cx="346124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3</a:t>
            </a:fld>
            <a:endParaRPr sz="1100"/>
          </a:p>
        </p:txBody>
      </p:sp>
      <p:cxnSp>
        <p:nvCxnSpPr>
          <p:cNvPr id="111" name="Google Shape;111;p18"/>
          <p:cNvCxnSpPr/>
          <p:nvPr/>
        </p:nvCxnSpPr>
        <p:spPr>
          <a:xfrm>
            <a:off x="4572000" y="1118917"/>
            <a:ext cx="0" cy="342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3" name="Google Shape;113;p18"/>
          <p:cNvSpPr/>
          <p:nvPr/>
        </p:nvSpPr>
        <p:spPr>
          <a:xfrm>
            <a:off x="4510120" y="3643478"/>
            <a:ext cx="2326307" cy="646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2"/>
                </a:solidFill>
                <a:latin typeface="Oswald"/>
                <a:ea typeface="Calibri"/>
                <a:cs typeface="Calibri"/>
                <a:sym typeface="Oswald"/>
              </a:rPr>
              <a:t>Dave Patel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1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6838005" y="3638764"/>
            <a:ext cx="2139701" cy="646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Daniel Carter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1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6" name="Google Shape;116;p18"/>
          <p:cNvCxnSpPr/>
          <p:nvPr/>
        </p:nvCxnSpPr>
        <p:spPr>
          <a:xfrm>
            <a:off x="6807543" y="1118917"/>
            <a:ext cx="0" cy="342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7" name="Google Shape;117;p18"/>
          <p:cNvSpPr/>
          <p:nvPr/>
        </p:nvSpPr>
        <p:spPr>
          <a:xfrm>
            <a:off x="2250373" y="3634042"/>
            <a:ext cx="2606492" cy="646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2"/>
                </a:solidFill>
                <a:latin typeface="Oswald"/>
                <a:ea typeface="Calibri"/>
                <a:cs typeface="Calibri"/>
                <a:sym typeface="Oswald"/>
              </a:rPr>
              <a:t>Lara Ek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Staff 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9" name="Google Shape;119;p18"/>
          <p:cNvCxnSpPr/>
          <p:nvPr/>
        </p:nvCxnSpPr>
        <p:spPr>
          <a:xfrm>
            <a:off x="2447760" y="1118917"/>
            <a:ext cx="0" cy="342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" name="Google Shape;120;p18"/>
          <p:cNvSpPr/>
          <p:nvPr/>
        </p:nvSpPr>
        <p:spPr>
          <a:xfrm>
            <a:off x="128349" y="3634042"/>
            <a:ext cx="2172064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2"/>
                </a:solidFill>
                <a:latin typeface="Oswald"/>
                <a:ea typeface="Calibri"/>
                <a:cs typeface="Calibri"/>
                <a:sym typeface="Oswald"/>
              </a:rPr>
              <a:t>Austin Radar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1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Staff 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86050"/>
            <a:ext cx="1563800" cy="4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2E574F44-D79C-41BB-95D4-2A376540F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3701" y="1552689"/>
            <a:ext cx="1645920" cy="1645920"/>
          </a:xfrm>
          <a:prstGeom prst="rect">
            <a:avLst/>
          </a:prstGeom>
        </p:spPr>
      </p:pic>
      <p:pic>
        <p:nvPicPr>
          <p:cNvPr id="13" name="Picture 12" descr="A picture containing person, wall, indoor, smiling&#10;&#10;Description automatically generated">
            <a:extLst>
              <a:ext uri="{FF2B5EF4-FFF2-40B4-BE49-F238E27FC236}">
                <a16:creationId xmlns:a16="http://schemas.microsoft.com/office/drawing/2014/main" id="{A198B883-CE54-41A3-8BEC-56B7E4987A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9461" y="1552688"/>
            <a:ext cx="1645920" cy="1645920"/>
          </a:xfrm>
          <a:prstGeom prst="rect">
            <a:avLst/>
          </a:prstGeom>
        </p:spPr>
      </p:pic>
      <p:pic>
        <p:nvPicPr>
          <p:cNvPr id="15" name="Picture 14" descr="A person smiling with a city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CA0515D8-52EA-49F9-9BD1-B4E8BCC61D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657" y="1578990"/>
            <a:ext cx="1645920" cy="1645920"/>
          </a:xfrm>
          <a:prstGeom prst="rect">
            <a:avLst/>
          </a:prstGeom>
        </p:spPr>
      </p:pic>
      <p:pic>
        <p:nvPicPr>
          <p:cNvPr id="17" name="Picture 16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50E58997-66F4-45D0-94C6-72C1D196CB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9811" y="1552688"/>
            <a:ext cx="1645920" cy="16573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Azure hosted web application with database backend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2"/>
          </p:nvPr>
        </p:nvSpPr>
        <p:spPr>
          <a:xfrm>
            <a:off x="4976725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Introductions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Project Overview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Architecture/Design diagram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Tools/Software Environment used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Challenges/Issues/Problems/Your stories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What have you learned/learned?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What else can we do on the project? - future plan- any design and implementation ideas?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Demo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Questions and answers </a:t>
            </a:r>
            <a:endParaRPr sz="1400" u="sng" dirty="0"/>
          </a:p>
        </p:txBody>
      </p:sp>
      <p:sp>
        <p:nvSpPr>
          <p:cNvPr id="131" name="Google Shape;131;p19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www.webagesolutions.com|1.877.517.6540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68F12-C54F-4DC0-BDC8-BFC42C4B1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Chosen </a:t>
            </a:r>
            <a:r>
              <a:rPr lang="en-US"/>
              <a:t>for Project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3657FA-1DDD-4357-9CCA-4C14C1008B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Dataset from Steam with statistics on video games played on platform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1A502-6806-410D-824A-54249A148A57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Presented via recording by Lara Ek</a:t>
            </a:r>
          </a:p>
        </p:txBody>
      </p:sp>
    </p:spTree>
    <p:extLst>
      <p:ext uri="{BB962C8B-B14F-4D97-AF65-F5344CB8AC3E}">
        <p14:creationId xmlns:p14="http://schemas.microsoft.com/office/powerpoint/2010/main" val="1554802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770D"/>
                </a:solidFill>
              </a:rPr>
              <a:t>Architecture and Design</a:t>
            </a:r>
            <a:endParaRPr sz="2800">
              <a:solidFill>
                <a:srgbClr val="FF770D"/>
              </a:solidFill>
            </a:endParaRPr>
          </a:p>
        </p:txBody>
      </p:sp>
      <p:sp>
        <p:nvSpPr>
          <p:cNvPr id="140" name="Google Shape;140;p20"/>
          <p:cNvSpPr txBox="1"/>
          <p:nvPr/>
        </p:nvSpPr>
        <p:spPr>
          <a:xfrm>
            <a:off x="67625" y="500300"/>
            <a:ext cx="88893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sz="1800" b="1">
              <a:solidFill>
                <a:srgbClr val="333333"/>
              </a:solidFill>
            </a:endParaRPr>
          </a:p>
          <a:p>
            <a:pPr marL="457200" marR="101600" lvl="0" indent="0" algn="l" rtl="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  <a:buNone/>
            </a:pPr>
            <a:endParaRPr sz="1050">
              <a:solidFill>
                <a:srgbClr val="333333"/>
              </a:solidFill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0206EC9-7AE3-49CE-AF34-B3CE12B7D3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11809"/>
            <a:ext cx="9144000" cy="37198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/>
        </p:nvSpPr>
        <p:spPr>
          <a:xfrm>
            <a:off x="67625" y="46700"/>
            <a:ext cx="87621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F770D"/>
                </a:solidFill>
              </a:rPr>
              <a:t>Technologies and Environment Used</a:t>
            </a:r>
            <a:endParaRPr sz="2800" dirty="0">
              <a:solidFill>
                <a:srgbClr val="FF770D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164C292-93A0-4EE9-95CC-709CF7EA63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800153"/>
              </p:ext>
            </p:extLst>
          </p:nvPr>
        </p:nvGraphicFramePr>
        <p:xfrm>
          <a:off x="67625" y="500300"/>
          <a:ext cx="8889300" cy="344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2" name="Google Shape;152;p21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770D"/>
                </a:solidFill>
              </a:rPr>
              <a:t>Challenges and Issues</a:t>
            </a:r>
            <a:endParaRPr sz="2800">
              <a:solidFill>
                <a:srgbClr val="FF770D"/>
              </a:solidFill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6" name="Google Shape;161;p22">
            <a:extLst>
              <a:ext uri="{FF2B5EF4-FFF2-40B4-BE49-F238E27FC236}">
                <a16:creationId xmlns:a16="http://schemas.microsoft.com/office/drawing/2014/main" id="{043137EA-FC11-4E1B-6688-A61E524AD66B}"/>
              </a:ext>
            </a:extLst>
          </p:cNvPr>
          <p:cNvGraphicFramePr/>
          <p:nvPr/>
        </p:nvGraphicFramePr>
        <p:xfrm>
          <a:off x="67625" y="500300"/>
          <a:ext cx="8889300" cy="344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770D"/>
                </a:solidFill>
              </a:rPr>
              <a:t>Demo</a:t>
            </a:r>
            <a:endParaRPr sz="2800" dirty="0">
              <a:solidFill>
                <a:srgbClr val="FF770D"/>
              </a:solidFill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89225" y="500290"/>
            <a:ext cx="88893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457200" marR="101600" lvl="0" indent="0" algn="l" rtl="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  <a:buNone/>
            </a:pPr>
            <a:endParaRPr lang="en-US" sz="1050" dirty="0">
              <a:solidFill>
                <a:srgbClr val="333333"/>
              </a:solidFill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4" name="Google Shape;1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231</Words>
  <Application>Microsoft Office PowerPoint</Application>
  <PresentationFormat>On-screen Show (16:9)</PresentationFormat>
  <Paragraphs>60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Georgia</vt:lpstr>
      <vt:lpstr>Open Sans</vt:lpstr>
      <vt:lpstr>Oswald</vt:lpstr>
      <vt:lpstr>PT Sans Narrow</vt:lpstr>
      <vt:lpstr>Roboto</vt:lpstr>
      <vt:lpstr>Tropic</vt:lpstr>
      <vt:lpstr>BAH Data Engineering Presentation Team #4 Gamers Members: Daniel Carter, Austin Rader, Lara Ek, Dave Patel</vt:lpstr>
      <vt:lpstr>   TEAM 4:  Project: Visualizing Video Game Data from Steam in an Azure Hosted Web Application</vt:lpstr>
      <vt:lpstr>Team Gamers Members</vt:lpstr>
      <vt:lpstr>Project</vt:lpstr>
      <vt:lpstr>Data Chosen for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 Data Engineering Presentation &lt;Insert Team number&gt; &lt;insert Team Name&gt; Members: &lt;insert team members&gt;</dc:title>
  <dc:creator>Kevin Clements</dc:creator>
  <cp:lastModifiedBy>Patel, Dave [USA]</cp:lastModifiedBy>
  <cp:revision>5</cp:revision>
  <dcterms:modified xsi:type="dcterms:W3CDTF">2022-08-19T15:04:11Z</dcterms:modified>
</cp:coreProperties>
</file>